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57" r:id="rId3"/>
    <p:sldId id="277" r:id="rId4"/>
    <p:sldId id="276" r:id="rId5"/>
    <p:sldId id="278" r:id="rId6"/>
    <p:sldId id="280" r:id="rId7"/>
    <p:sldId id="28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5482" autoAdjust="0"/>
  </p:normalViewPr>
  <p:slideViewPr>
    <p:cSldViewPr>
      <p:cViewPr>
        <p:scale>
          <a:sx n="100" d="100"/>
          <a:sy n="100" d="100"/>
        </p:scale>
        <p:origin x="-68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C719-CFD8-41A8-95CF-11AAFCEE7A7D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F36C3-C2B8-4B87-8BB6-7B35505FB3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36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9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1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3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50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8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71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8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09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57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6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ADE3E-02CC-4ACF-A789-19761C615C30}" type="datetimeFigureOut">
              <a:rPr lang="it-IT" smtClean="0"/>
              <a:t>13/07/2019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1A63C-61D0-4355-9D44-4DB9A4ADA9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2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537669as\Desktop\Nuova cartella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54" y="1350325"/>
            <a:ext cx="6780708" cy="5085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"/>
    </mc:Choice>
    <mc:Fallback xmlns="">
      <p:transition spd="slow" advTm="45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537669as\Desktop\Nuova cartella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07704" y="1178802"/>
            <a:ext cx="6603306" cy="5171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9"/>
    </mc:Choice>
    <mc:Fallback xmlns="">
      <p:transition spd="slow" advTm="50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537669as\Desktop\Nuova cartella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6816756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"/>
    </mc:Choice>
    <mc:Fallback xmlns="">
      <p:transition spd="slow" advTm="49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537669as\Desktop\Nuova cartella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09" y="1350325"/>
            <a:ext cx="6744088" cy="505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8"/>
    </mc:Choice>
    <mc:Fallback xmlns="">
      <p:transition spd="slow" advTm="50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537669as\Desktop\Nuova cartella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1351"/>
            <a:ext cx="6759075" cy="5069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537669as\Desktop\Nuova cartella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432" y="1350324"/>
            <a:ext cx="6826042" cy="5119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"/>
    </mc:Choice>
    <mc:Fallback xmlns="">
      <p:transition spd="slow" advTm="50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 flipV="1">
            <a:off x="2442949" y="600216"/>
            <a:ext cx="6305515" cy="13933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6"/>
          <p:cNvCxnSpPr/>
          <p:nvPr/>
        </p:nvCxnSpPr>
        <p:spPr>
          <a:xfrm>
            <a:off x="1979712" y="548680"/>
            <a:ext cx="699878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586006" y="159023"/>
            <a:ext cx="455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spc="600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CARABINIERI PARMA</a:t>
            </a:r>
            <a:endParaRPr lang="it-IT" sz="2400" b="1" spc="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2" descr="\\10.41.5.252\11 Briefing Cdo Provinciale\Cartine territorio e immagini briefing\LOGO CARABINIERI_PROVINCIALI_E SPECIALI_2015_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" y="163804"/>
            <a:ext cx="1509607" cy="118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537669as\Desktop\Nuova cartella\PHOTO-2019-07-13-11-15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0324"/>
            <a:ext cx="6767271" cy="5075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"/>
    </mc:Choice>
    <mc:Fallback xmlns="">
      <p:transition spd="slow" advTm="440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14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Zuccher Massimo (Col.)</dc:creator>
  <cp:lastModifiedBy>Nigro Leonardo (Mar. Ord.)</cp:lastModifiedBy>
  <cp:revision>138</cp:revision>
  <dcterms:created xsi:type="dcterms:W3CDTF">2016-03-17T16:53:34Z</dcterms:created>
  <dcterms:modified xsi:type="dcterms:W3CDTF">2019-07-13T09:30:09Z</dcterms:modified>
</cp:coreProperties>
</file>